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81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8" r:id="rId14"/>
    <p:sldId id="279" r:id="rId15"/>
    <p:sldId id="266" r:id="rId16"/>
    <p:sldId id="267" r:id="rId17"/>
    <p:sldId id="268" r:id="rId18"/>
    <p:sldId id="269" r:id="rId19"/>
    <p:sldId id="270" r:id="rId20"/>
    <p:sldId id="271" r:id="rId21"/>
    <p:sldId id="276" r:id="rId22"/>
    <p:sldId id="272" r:id="rId23"/>
    <p:sldId id="273" r:id="rId24"/>
    <p:sldId id="274" r:id="rId25"/>
    <p:sldId id="275" r:id="rId26"/>
    <p:sldId id="27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41" y="-357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69278-F689-6BF4-57E0-3D78D1EF7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E47938-C4B1-C271-F284-58DE18855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354021-6360-D56A-98F2-BF62B41D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998FA-9420-AC95-BA79-0BE39B78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BB5940-2C2A-6F21-3C48-62375D16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06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1BB8D-331F-F6D3-4084-8D5FE1D1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051672-DE75-F6DE-7B58-A705603D3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7D6D22-CB44-1582-913F-DBD40C90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25C58A-C87D-18B1-8A20-AEEE29E5D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2BC7D5-9B4B-8AEF-DED9-AF3A3FF9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223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36AEE56-C156-24A7-4517-9764C734C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FE7D21-A758-F0A6-EA3C-AD2147389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24C653-AF58-3873-ADED-CE65764DA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4297E5-8A93-CB91-F9B5-4E5AB847B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BA2456-849E-BFCF-B5C9-01C525D7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41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24E12-9AEA-0F53-2811-364E814D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14A549-C1A7-C54D-93C3-B6ACB5F36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FB6297-7481-8D5E-A6C2-3DB5EAA1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36CF7D-EEA9-CF58-00CF-6FEC6FE08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8879BD-DBD5-61C6-EA1E-4759B7AC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02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04F2F-3D2A-F74C-E8D7-4389431D2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D43677-1D2A-AF2E-9FBB-D92494395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FA3935-FA42-B740-777E-1065FE02A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390B5C-F118-CBA8-5B59-568BDAB38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5A7260-93FA-B80C-26CA-E4354A13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23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151C4-6E9F-BD1E-073F-B86BCADF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6D8BB8-5490-7FA4-3880-2511DB46E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B0153B-D116-DBE4-5347-1476E7B59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EDC232-9CAE-9665-27D8-1EB6A5E2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98D6D7-762A-26CA-6686-88E80F43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AF603B-8EE9-89AB-96ED-35F18300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38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79EF6-9564-12A4-C00F-5B069E639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894519-0B92-41BE-6399-684A53A75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40F504-513A-5E4A-AABB-C9BF0A327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A0D1EA-7C8B-8ADD-A5E6-39C1A3522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201579-439D-D1B1-312C-F0B4DE152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FA18E-D9BC-A2E2-A91C-2B1D9C8B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3B0C14-E51F-B5BE-385E-B59D63FD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92AA8F-EAFF-15CF-856D-7F6D0E9B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746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405B1-4368-ED08-18E6-80494A9C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EF30E9-5055-0AB4-58CA-849121B1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006E4D-7F3F-CC56-9ECA-95012CDD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FD663A-DAD0-1243-06AD-A5092112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71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2A2F80-BF66-2446-C80A-D875A4C9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9EE49D-21A9-12A6-5881-7D06B48D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2C8FF1-4CF9-2660-C5F1-2D0B20AE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532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CE417-04BF-E45E-2CBC-67E30196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6D99AF-2BC8-CB93-E299-6107452CE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3CF6FC-1000-56E2-26A9-7FC01E2D5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54EF10-42B3-504E-9A23-8317CF54B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795046-C8C0-81EC-A33A-86D1AF61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2C54AB-C92E-2FD2-6BB0-13EC2A2F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73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97756-BE28-58F3-4FDD-27D222D1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F42E60-BE89-4948-E796-42E1652F9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6132F-877E-C6C6-FAC9-13A071AC9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608A06-01DA-257D-6994-913A1B70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2AA09D-65D5-B4AC-66AC-37423ADD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6D54DD-A03A-6A6C-5F0F-C899193D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98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A5DD276-AAB9-03AB-CD35-97C4C73F2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A23F4A-83AE-B30D-BF3B-4B85A01C7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B8DC64-5AA4-4F06-6CDF-D50EEA08C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9E794-00C5-430D-9F86-DA545848F4C2}" type="datetimeFigureOut">
              <a:rPr lang="zh-CN" altLang="en-US" smtClean="0"/>
              <a:t>2025/4/10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ED9F2-47D5-67E2-F8CA-D5998E645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86584-0E01-4544-BC88-D174C318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04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C125428-3770-4748-8D08-338DBB251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955" y="2022763"/>
            <a:ext cx="3749965" cy="28124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812D5F-49CE-4407-8761-9B97DDF12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414" y="1852551"/>
            <a:ext cx="4504707" cy="33785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FF6073-FDC3-908F-C15D-7A6EA4F8FFB2}"/>
              </a:ext>
            </a:extLst>
          </p:cNvPr>
          <p:cNvSpPr txBox="1"/>
          <p:nvPr/>
        </p:nvSpPr>
        <p:spPr>
          <a:xfrm>
            <a:off x="1041400" y="635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F247F0E-0445-4F95-A1A6-A354F6263FD5}"/>
              </a:ext>
            </a:extLst>
          </p:cNvPr>
          <p:cNvCxnSpPr>
            <a:cxnSpLocks/>
          </p:cNvCxnSpPr>
          <p:nvPr/>
        </p:nvCxnSpPr>
        <p:spPr>
          <a:xfrm flipV="1">
            <a:off x="5955476" y="3087584"/>
            <a:ext cx="1246908" cy="13656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2A40D67-5B9B-4101-ACE1-DEAF7968AB53}"/>
              </a:ext>
            </a:extLst>
          </p:cNvPr>
          <p:cNvSpPr txBox="1"/>
          <p:nvPr/>
        </p:nvSpPr>
        <p:spPr>
          <a:xfrm>
            <a:off x="6181107" y="26917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放大</a:t>
            </a:r>
          </a:p>
        </p:txBody>
      </p:sp>
    </p:spTree>
    <p:extLst>
      <p:ext uri="{BB962C8B-B14F-4D97-AF65-F5344CB8AC3E}">
        <p14:creationId xmlns:p14="http://schemas.microsoft.com/office/powerpoint/2010/main" val="763005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C375A-69FD-EDE9-2830-9A30A8B0B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A8EC66-2C0B-0EE5-B6B2-7775399844A4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99C226-DBC1-2860-A428-7918CCA3A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58" y="26719"/>
            <a:ext cx="2932129" cy="21990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AF243E-3FFA-4BC7-9C5E-709D3DFF1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31" y="1810985"/>
            <a:ext cx="4813465" cy="36100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92B865-9171-4E41-AB83-3F8AE40C8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611" y="2314366"/>
            <a:ext cx="3471113" cy="260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24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2D3B9-86C8-EFEB-8EF4-580EDA27E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696E6E-32E3-B797-8BDF-4B193BA0CF00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091524-FE18-489E-AD70-33604B3F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33" y="2030680"/>
            <a:ext cx="4433455" cy="33250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C3E083-0EE3-47C4-83FA-1659135A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737" y="2363560"/>
            <a:ext cx="3545773" cy="265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46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456CF-474A-32A2-B97B-27FF7564E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33806EA-9B8E-9637-91EF-8C3213FC1A2B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89566D-F3AA-4120-9482-BD165835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2060369"/>
            <a:ext cx="4560125" cy="34200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4CC449-7164-4188-B4A4-7B56E2683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042" y="2395476"/>
            <a:ext cx="3666506" cy="27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7FBE91B-B33D-4B88-BF24-9544B6D7F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56" y="1211831"/>
            <a:ext cx="5524500" cy="38644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367C812-A567-4514-A3CD-D3EF536D6AEA}"/>
              </a:ext>
            </a:extLst>
          </p:cNvPr>
          <p:cNvSpPr txBox="1"/>
          <p:nvPr/>
        </p:nvSpPr>
        <p:spPr>
          <a:xfrm>
            <a:off x="1947553" y="433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0893FCA-7E46-4695-84A7-286A8DCD960E}"/>
              </a:ext>
            </a:extLst>
          </p:cNvPr>
          <p:cNvGrpSpPr/>
          <p:nvPr/>
        </p:nvGrpSpPr>
        <p:grpSpPr>
          <a:xfrm>
            <a:off x="6335534" y="875739"/>
            <a:ext cx="3402972" cy="2380404"/>
            <a:chOff x="6712455" y="594364"/>
            <a:chExt cx="3402972" cy="238040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7E8FB69-A6AD-4435-B3E5-443911C85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455" y="594364"/>
              <a:ext cx="3402972" cy="2380404"/>
            </a:xfrm>
            <a:prstGeom prst="rect">
              <a:avLst/>
            </a:prstGeom>
          </p:spPr>
        </p:pic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8342656-7F34-479D-9747-3169D7185186}"/>
                </a:ext>
              </a:extLst>
            </p:cNvPr>
            <p:cNvSpPr/>
            <p:nvPr/>
          </p:nvSpPr>
          <p:spPr>
            <a:xfrm rot="21423509">
              <a:off x="8300727" y="1444226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6EF7EC1-AD50-45C3-89C9-772B9040E88F}"/>
                </a:ext>
              </a:extLst>
            </p:cNvPr>
            <p:cNvSpPr txBox="1"/>
            <p:nvPr/>
          </p:nvSpPr>
          <p:spPr>
            <a:xfrm>
              <a:off x="8580655" y="1012327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Out-of-band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D823555F-CA22-4C19-9418-BAB54343A0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6154" y="1350881"/>
              <a:ext cx="236277" cy="206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B0A633F-B19F-4A62-A339-F99A24ACAB0F}"/>
              </a:ext>
            </a:extLst>
          </p:cNvPr>
          <p:cNvGrpSpPr/>
          <p:nvPr/>
        </p:nvGrpSpPr>
        <p:grpSpPr>
          <a:xfrm>
            <a:off x="6335534" y="3265765"/>
            <a:ext cx="3402972" cy="2380404"/>
            <a:chOff x="6712455" y="3295992"/>
            <a:chExt cx="3402972" cy="2380404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3C35602-7E11-46D1-B585-39EB7506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2455" y="3295992"/>
              <a:ext cx="3402972" cy="2380404"/>
            </a:xfrm>
            <a:prstGeom prst="rect">
              <a:avLst/>
            </a:prstGeom>
          </p:spPr>
        </p:pic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9705672-ADF8-4965-8479-C04561CC0096}"/>
                </a:ext>
              </a:extLst>
            </p:cNvPr>
            <p:cNvSpPr/>
            <p:nvPr/>
          </p:nvSpPr>
          <p:spPr>
            <a:xfrm rot="21423509">
              <a:off x="7437787" y="4221073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0B134ED-C315-4844-9E7D-46DF6D47A8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03915" y="4353835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DF7C583-994C-4D1E-967B-ABB1B947B259}"/>
                </a:ext>
              </a:extLst>
            </p:cNvPr>
            <p:cNvSpPr/>
            <p:nvPr/>
          </p:nvSpPr>
          <p:spPr>
            <a:xfrm rot="21423509">
              <a:off x="8965324" y="4240440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C13859E-A13F-4B24-BB85-C22DEDC4905E}"/>
                </a:ext>
              </a:extLst>
            </p:cNvPr>
            <p:cNvSpPr txBox="1"/>
            <p:nvPr/>
          </p:nvSpPr>
          <p:spPr>
            <a:xfrm>
              <a:off x="7767102" y="4538391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In-band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C29111FD-5B70-45D3-8883-E2DC8AB7E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6154" y="4374610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4705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367C812-A567-4514-A3CD-D3EF536D6AEA}"/>
              </a:ext>
            </a:extLst>
          </p:cNvPr>
          <p:cNvSpPr txBox="1"/>
          <p:nvPr/>
        </p:nvSpPr>
        <p:spPr>
          <a:xfrm>
            <a:off x="1947553" y="433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742DF0-E1BC-49A9-BE77-FEF3B490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59" y="1496785"/>
            <a:ext cx="5524500" cy="386442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65C6BEA-3B07-49F5-A747-D233347012DF}"/>
              </a:ext>
            </a:extLst>
          </p:cNvPr>
          <p:cNvGrpSpPr/>
          <p:nvPr/>
        </p:nvGrpSpPr>
        <p:grpSpPr>
          <a:xfrm>
            <a:off x="6232071" y="606347"/>
            <a:ext cx="3875877" cy="2831560"/>
            <a:chOff x="6660703" y="802781"/>
            <a:chExt cx="3461535" cy="24213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B9F630E-4539-4B34-943B-F4217C964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0703" y="802781"/>
              <a:ext cx="3461535" cy="2421370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B10F71D-205C-4876-939A-A869556C1CCC}"/>
                </a:ext>
              </a:extLst>
            </p:cNvPr>
            <p:cNvSpPr/>
            <p:nvPr/>
          </p:nvSpPr>
          <p:spPr>
            <a:xfrm rot="21423509">
              <a:off x="8334629" y="1865800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95930B4-7EBF-4E90-828E-DE164F112CF8}"/>
                </a:ext>
              </a:extLst>
            </p:cNvPr>
            <p:cNvSpPr txBox="1"/>
            <p:nvPr/>
          </p:nvSpPr>
          <p:spPr>
            <a:xfrm>
              <a:off x="8572991" y="1433901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Out-of-band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FE52CC1F-4F93-48DC-9E0A-97363859D9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0056" y="1772455"/>
              <a:ext cx="236277" cy="206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8A3B666-AED5-4319-AF87-BA07A9A08444}"/>
              </a:ext>
            </a:extLst>
          </p:cNvPr>
          <p:cNvGrpSpPr/>
          <p:nvPr/>
        </p:nvGrpSpPr>
        <p:grpSpPr>
          <a:xfrm>
            <a:off x="6270673" y="3437907"/>
            <a:ext cx="3798672" cy="2657199"/>
            <a:chOff x="6600109" y="3633850"/>
            <a:chExt cx="3798672" cy="265719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8954868-BD10-416E-AC60-A8E1F2FC5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0109" y="3633850"/>
              <a:ext cx="3798672" cy="2657199"/>
            </a:xfrm>
            <a:prstGeom prst="rect">
              <a:avLst/>
            </a:prstGeom>
          </p:spPr>
        </p:pic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80DB0D4-53CC-475F-9F56-114A8F33A9D5}"/>
                </a:ext>
              </a:extLst>
            </p:cNvPr>
            <p:cNvSpPr/>
            <p:nvPr/>
          </p:nvSpPr>
          <p:spPr>
            <a:xfrm rot="21423509">
              <a:off x="7776233" y="4648585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D61DB608-F4DB-4C83-B2A9-7DE669943F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42361" y="4781347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C259135-4562-419F-8880-39F813799F7D}"/>
                </a:ext>
              </a:extLst>
            </p:cNvPr>
            <p:cNvSpPr/>
            <p:nvPr/>
          </p:nvSpPr>
          <p:spPr>
            <a:xfrm rot="21423509">
              <a:off x="9222125" y="4667952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B441321-086F-48E9-A8A2-2290B7834003}"/>
                </a:ext>
              </a:extLst>
            </p:cNvPr>
            <p:cNvSpPr txBox="1"/>
            <p:nvPr/>
          </p:nvSpPr>
          <p:spPr>
            <a:xfrm>
              <a:off x="8105548" y="4965903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In-band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20286F6C-AA22-4EEC-8757-AD5998C07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592" y="4801577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5977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94A21-CB36-7FBD-C0EE-3CAEC2E81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B8200B-FB72-095D-41FF-78E87AC14034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89DB96-2C83-57B3-2ED0-178F1FA5680C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DC0856-CB23-6B34-A4D6-1380F8B3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2432050"/>
            <a:ext cx="4572000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020B84-E6AC-4365-E4BC-50AA086AA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388" y="2432050"/>
            <a:ext cx="4572000" cy="3200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757B56-25EE-64A0-0AE4-30435214CBB9}"/>
              </a:ext>
            </a:extLst>
          </p:cNvPr>
          <p:cNvSpPr txBox="1"/>
          <p:nvPr/>
        </p:nvSpPr>
        <p:spPr>
          <a:xfrm>
            <a:off x="2160799" y="5954096"/>
            <a:ext cx="1905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CSPR is 10.26dB</a:t>
            </a:r>
          </a:p>
          <a:p>
            <a:r>
              <a:rPr lang="en-US" altLang="zh-CN" dirty="0"/>
              <a:t>BER = 0.0281196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B44E40-D41E-994F-0F7F-467712B8552D}"/>
              </a:ext>
            </a:extLst>
          </p:cNvPr>
          <p:cNvSpPr txBox="1"/>
          <p:nvPr/>
        </p:nvSpPr>
        <p:spPr>
          <a:xfrm>
            <a:off x="2987040" y="16700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</a:p>
        </p:txBody>
      </p:sp>
    </p:spTree>
    <p:extLst>
      <p:ext uri="{BB962C8B-B14F-4D97-AF65-F5344CB8AC3E}">
        <p14:creationId xmlns:p14="http://schemas.microsoft.com/office/powerpoint/2010/main" val="3118823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D3C05-5B9B-99BD-E7A0-5360F58F6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C4E39B1-8202-5CB0-049E-11DA85CEE1B8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C632CB-B468-B7DD-5548-BE53A50E76E2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91930F-74BC-6DB5-3080-D13B2311E882}"/>
              </a:ext>
            </a:extLst>
          </p:cNvPr>
          <p:cNvSpPr txBox="1"/>
          <p:nvPr/>
        </p:nvSpPr>
        <p:spPr>
          <a:xfrm>
            <a:off x="2987040" y="1670050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去除载波</a:t>
            </a:r>
            <a:r>
              <a:rPr lang="en-US" altLang="zh-CN" dirty="0"/>
              <a:t>-</a:t>
            </a:r>
            <a:r>
              <a:rPr lang="zh-CN" altLang="en-US" dirty="0"/>
              <a:t>扰动拍频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2FFFBF-0A74-5024-85F2-93A28E92A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81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FCBABD-7944-3C36-17F8-33EF9BCB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49" y="2432050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198A038-D649-7662-DCE9-F6D87CCB5F76}"/>
              </a:ext>
            </a:extLst>
          </p:cNvPr>
          <p:cNvSpPr txBox="1"/>
          <p:nvPr/>
        </p:nvSpPr>
        <p:spPr>
          <a:xfrm>
            <a:off x="2050365" y="5840452"/>
            <a:ext cx="1972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0.0287833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09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5B402-F072-4D41-1335-CEEE8B2AD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3C5F4E-5E58-CDD9-E7CC-D0E8B93858C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E92680-414E-13C1-7FCA-DAC66FC650BB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B7BCD8-37A5-A295-B32D-89EA2F6605FD}"/>
              </a:ext>
            </a:extLst>
          </p:cNvPr>
          <p:cNvSpPr txBox="1"/>
          <p:nvPr/>
        </p:nvSpPr>
        <p:spPr>
          <a:xfrm>
            <a:off x="2987040" y="1670050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去除扰动平方项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ABD731-77EF-5FAC-2ADC-EDEF6C18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731965"/>
            <a:ext cx="4572000" cy="3200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B1FFE5-F993-9EE5-6B1B-AE05898F7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2731965"/>
            <a:ext cx="4572000" cy="3200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5D93FA4-16BF-DA4B-577F-E63E6B5FFAFF}"/>
              </a:ext>
            </a:extLst>
          </p:cNvPr>
          <p:cNvSpPr txBox="1"/>
          <p:nvPr/>
        </p:nvSpPr>
        <p:spPr>
          <a:xfrm>
            <a:off x="2598360" y="6108435"/>
            <a:ext cx="200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0.0299837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721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2D9CB-8154-99DA-B113-8D03B06E8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3B11B28-7286-C6BA-7F5A-6BEAD19E10C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177B92-1FBD-2492-DAFD-AA8FAE285700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77D4E0-0023-1B5E-E59E-A3AC125C9ACC}"/>
              </a:ext>
            </a:extLst>
          </p:cNvPr>
          <p:cNvSpPr txBox="1"/>
          <p:nvPr/>
        </p:nvSpPr>
        <p:spPr>
          <a:xfrm>
            <a:off x="2987040" y="1670050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去除扰动拍频项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515F08-AEF5-0965-0E01-2A2E46A89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53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5F853F-9913-9F08-0CC2-4C4FC2DD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643" y="2432050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328AA92-4222-0519-E837-A8C4A25DAF95}"/>
              </a:ext>
            </a:extLst>
          </p:cNvPr>
          <p:cNvSpPr txBox="1"/>
          <p:nvPr/>
        </p:nvSpPr>
        <p:spPr>
          <a:xfrm>
            <a:off x="2289516" y="5949950"/>
            <a:ext cx="1944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0.0136296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729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E0DFC-7889-99B0-4F49-607E5698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365EC4-54C9-9ACC-E8B5-98FB8BDC15D3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7C6F87-ABD4-E1EE-0EF3-AA23E3CF9554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2722DA-8E0B-7031-8216-8F2E588BBE5A}"/>
              </a:ext>
            </a:extLst>
          </p:cNvPr>
          <p:cNvSpPr txBox="1"/>
          <p:nvPr/>
        </p:nvSpPr>
        <p:spPr>
          <a:xfrm>
            <a:off x="2987040" y="1670050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去除扰动拍频和载波</a:t>
            </a:r>
            <a:r>
              <a:rPr lang="en-US" altLang="zh-CN" dirty="0"/>
              <a:t>-</a:t>
            </a:r>
            <a:r>
              <a:rPr lang="zh-CN" altLang="en-US" dirty="0"/>
              <a:t>扰动拍频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2CD6A4-534D-0C3E-38DB-F308F9743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6FE406-DFCA-2314-A263-B34DFF753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488" y="2511278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5EBD1D-DA61-A2C8-BAB9-313E616D0BCA}"/>
              </a:ext>
            </a:extLst>
          </p:cNvPr>
          <p:cNvSpPr txBox="1"/>
          <p:nvPr/>
        </p:nvSpPr>
        <p:spPr>
          <a:xfrm>
            <a:off x="2767819" y="5840452"/>
            <a:ext cx="188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0.0000000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070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ADB9A-1275-9454-5780-44D817CE2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5A9BB457-A273-4022-9DF4-C952BCA85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022" y="2226295"/>
            <a:ext cx="3207211" cy="24054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F50405A-0A70-4143-86E6-E1F47E0A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04" y="1975925"/>
            <a:ext cx="4522295" cy="33917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5BF36D-D972-8A67-202A-1D0363782D6D}"/>
              </a:ext>
            </a:extLst>
          </p:cNvPr>
          <p:cNvSpPr txBox="1"/>
          <p:nvPr/>
        </p:nvSpPr>
        <p:spPr>
          <a:xfrm>
            <a:off x="1054100" y="10477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411899-BCCD-1AF9-EABE-8FD03D49705E}"/>
              </a:ext>
            </a:extLst>
          </p:cNvPr>
          <p:cNvSpPr txBox="1"/>
          <p:nvPr/>
        </p:nvSpPr>
        <p:spPr>
          <a:xfrm>
            <a:off x="9462953" y="60935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信号恢复效果差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3854DA5-4159-4000-8371-3CB0A14F9896}"/>
              </a:ext>
            </a:extLst>
          </p:cNvPr>
          <p:cNvCxnSpPr>
            <a:cxnSpLocks/>
          </p:cNvCxnSpPr>
          <p:nvPr/>
        </p:nvCxnSpPr>
        <p:spPr>
          <a:xfrm flipV="1">
            <a:off x="5246553" y="3164774"/>
            <a:ext cx="849447" cy="19891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FFFD92E-D02C-4701-B84F-121BD8EADF2E}"/>
              </a:ext>
            </a:extLst>
          </p:cNvPr>
          <p:cNvSpPr txBox="1"/>
          <p:nvPr/>
        </p:nvSpPr>
        <p:spPr>
          <a:xfrm>
            <a:off x="5142794" y="2852033"/>
            <a:ext cx="72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放大</a:t>
            </a:r>
          </a:p>
        </p:txBody>
      </p:sp>
    </p:spTree>
    <p:extLst>
      <p:ext uri="{BB962C8B-B14F-4D97-AF65-F5344CB8AC3E}">
        <p14:creationId xmlns:p14="http://schemas.microsoft.com/office/powerpoint/2010/main" val="3028806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CAD0D-6F1D-CB79-8A1B-1FDA4EFC3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0388FD-C6DB-448C-DB8F-41805F5C954C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D60312-1047-0B3F-24EE-68B2AEB4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17" y="2030437"/>
            <a:ext cx="457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4E5DA3-4761-0141-F297-EF5A6A8DE404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FA383B-5097-7B0E-F5C7-AC3EED8E4F6C}"/>
              </a:ext>
            </a:extLst>
          </p:cNvPr>
          <p:cNvSpPr txBox="1"/>
          <p:nvPr/>
        </p:nvSpPr>
        <p:spPr>
          <a:xfrm>
            <a:off x="6602911" y="17381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55781C-AB17-425E-891F-E8BC7772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761" y="2039382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50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ED0088F-DC07-414E-9073-4095D253A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23" y="1537854"/>
            <a:ext cx="4572000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58E4F9-410D-45D1-A3FC-C24416F75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243" y="1508168"/>
            <a:ext cx="4572000" cy="320040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BD9FC2EA-0AA0-4A11-B220-45222FCE27CC}"/>
              </a:ext>
            </a:extLst>
          </p:cNvPr>
          <p:cNvSpPr/>
          <p:nvPr/>
        </p:nvSpPr>
        <p:spPr>
          <a:xfrm>
            <a:off x="6096000" y="1900052"/>
            <a:ext cx="2856016" cy="8965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56DD0C8-3A5B-4AEF-8694-70AE3DC0203B}"/>
              </a:ext>
            </a:extLst>
          </p:cNvPr>
          <p:cNvSpPr/>
          <p:nvPr/>
        </p:nvSpPr>
        <p:spPr>
          <a:xfrm>
            <a:off x="3455719" y="2173185"/>
            <a:ext cx="296883" cy="2256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EEA39DB-301A-4E18-AF48-4016944FE223}"/>
              </a:ext>
            </a:extLst>
          </p:cNvPr>
          <p:cNvCxnSpPr/>
          <p:nvPr/>
        </p:nvCxnSpPr>
        <p:spPr>
          <a:xfrm flipV="1">
            <a:off x="3817917" y="2297875"/>
            <a:ext cx="1858488" cy="100942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32019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4DDC-38BC-5F66-677B-78A50455B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87D535-2650-7FCB-645A-FB2EBE04C3AB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3F878F-D2EF-8832-E13D-A9022886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50" y="1812388"/>
            <a:ext cx="4572000" cy="381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6983CD-4F0E-CB73-AB3F-1C85820BB687}"/>
              </a:ext>
            </a:extLst>
          </p:cNvPr>
          <p:cNvSpPr txBox="1"/>
          <p:nvPr/>
        </p:nvSpPr>
        <p:spPr>
          <a:xfrm>
            <a:off x="1259532" y="14219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E3EBE4-663C-2275-F687-0452BA1B3DCA}"/>
              </a:ext>
            </a:extLst>
          </p:cNvPr>
          <p:cNvSpPr txBox="1"/>
          <p:nvPr/>
        </p:nvSpPr>
        <p:spPr>
          <a:xfrm>
            <a:off x="6518505" y="14219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C44DDCC-E89F-4D26-6BEE-00D5FDAE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50" y="1886244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45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4CFAB-F850-1CA7-3CF8-1C175D665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EB5392F-1C7B-12A9-1153-6D8BBC139826}"/>
              </a:ext>
            </a:extLst>
          </p:cNvPr>
          <p:cNvSpPr txBox="1"/>
          <p:nvPr/>
        </p:nvSpPr>
        <p:spPr>
          <a:xfrm>
            <a:off x="1028700" y="90805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宽带信号传输光纤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E8192C-C465-5C8A-35BA-EA1C7EE43A2D}"/>
              </a:ext>
            </a:extLst>
          </p:cNvPr>
          <p:cNvSpPr txBox="1"/>
          <p:nvPr/>
        </p:nvSpPr>
        <p:spPr>
          <a:xfrm>
            <a:off x="1083212" y="225083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使用算法处理后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907C75-8B89-3391-4030-9DDDE0C69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25" y="3080825"/>
            <a:ext cx="4572000" cy="3200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36C911-4755-B911-58B2-8D43B934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974" y="3080825"/>
            <a:ext cx="4572000" cy="3200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20E9A2-B622-81A5-FD8F-16BDC9959AAC}"/>
              </a:ext>
            </a:extLst>
          </p:cNvPr>
          <p:cNvSpPr txBox="1"/>
          <p:nvPr/>
        </p:nvSpPr>
        <p:spPr>
          <a:xfrm>
            <a:off x="5411374" y="1277382"/>
            <a:ext cx="203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0.0061912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0E4973-4B13-7CDF-F2AD-B811260DF2F7}"/>
              </a:ext>
            </a:extLst>
          </p:cNvPr>
          <p:cNvSpPr txBox="1"/>
          <p:nvPr/>
        </p:nvSpPr>
        <p:spPr>
          <a:xfrm>
            <a:off x="5411374" y="1786883"/>
            <a:ext cx="203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0.0002917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950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72EB-BDF1-B194-B7FD-7D158AE7A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F6A638-A429-7286-97D7-B0BF65861365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8C6397-099F-B199-79F4-D9D27A0BAA48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35A6DE-3909-2CF4-3458-1B321D7ED2C3}"/>
              </a:ext>
            </a:extLst>
          </p:cNvPr>
          <p:cNvSpPr txBox="1"/>
          <p:nvPr/>
        </p:nvSpPr>
        <p:spPr>
          <a:xfrm>
            <a:off x="6602911" y="17381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9A0E0E-13C9-E76C-27C6-0A311CB8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86" y="2432050"/>
            <a:ext cx="4572000" cy="381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63AF63-E303-3178-2F58-C6B17871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16" y="2432050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49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9CBAB-BB6D-5779-E779-9F9695BFA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2E65F5-6225-9AE1-2EBB-96B2DE242B8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8098E2-F937-9CBC-78EA-FC84594C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39950"/>
            <a:ext cx="457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7D84F5F-D286-4A14-F9EE-10A490C90A1A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9309A3-889E-A420-5A69-CE9EC426E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77" y="2139950"/>
            <a:ext cx="4572000" cy="381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96ED9A-9D4A-0A5F-B4AD-40D671E04F62}"/>
              </a:ext>
            </a:extLst>
          </p:cNvPr>
          <p:cNvSpPr txBox="1"/>
          <p:nvPr/>
        </p:nvSpPr>
        <p:spPr>
          <a:xfrm>
            <a:off x="6693877" y="17244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</p:spTree>
    <p:extLst>
      <p:ext uri="{BB962C8B-B14F-4D97-AF65-F5344CB8AC3E}">
        <p14:creationId xmlns:p14="http://schemas.microsoft.com/office/powerpoint/2010/main" val="2573130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BDB056-6694-4EDE-A495-83F965DA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06" y="1524000"/>
            <a:ext cx="4572000" cy="381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E84293E-64B7-4DBF-8587-C67F53C8E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1190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42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C786-12EB-34DB-D167-3BE117D8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6027C7-E31E-4449-F20C-E759BEEE855E}"/>
              </a:ext>
            </a:extLst>
          </p:cNvPr>
          <p:cNvSpPr txBox="1"/>
          <p:nvPr/>
        </p:nvSpPr>
        <p:spPr>
          <a:xfrm>
            <a:off x="1054100" y="10477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双边带信号性能损失原因探究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0D0C7E1-499A-C763-44E8-31BB97DFF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002010"/>
              </p:ext>
            </p:extLst>
          </p:nvPr>
        </p:nvGraphicFramePr>
        <p:xfrm>
          <a:off x="1377265" y="1747837"/>
          <a:ext cx="639445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3" imgW="3517560" imgH="927000" progId="Equation.DSMT4">
                  <p:embed/>
                </p:oleObj>
              </mc:Choice>
              <mc:Fallback>
                <p:oleObj name="Equation" r:id="rId3" imgW="3517560" imgH="9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7265" y="1747837"/>
                        <a:ext cx="639445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8358C82-9D81-C54A-F853-82745BE25438}"/>
              </a:ext>
            </a:extLst>
          </p:cNvPr>
          <p:cNvSpPr txBox="1"/>
          <p:nvPr/>
        </p:nvSpPr>
        <p:spPr>
          <a:xfrm>
            <a:off x="1054100" y="4191000"/>
            <a:ext cx="747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分为</a:t>
            </a:r>
            <a:r>
              <a:rPr lang="en-US" altLang="zh-CN" dirty="0"/>
              <a:t>dither</a:t>
            </a:r>
            <a:r>
              <a:rPr lang="zh-CN" altLang="en-US" dirty="0"/>
              <a:t>信号自拍频；</a:t>
            </a:r>
            <a:r>
              <a:rPr lang="en-US" altLang="zh-CN" dirty="0"/>
              <a:t>dither</a:t>
            </a:r>
            <a:r>
              <a:rPr lang="zh-CN" altLang="en-US" dirty="0"/>
              <a:t>信号之间的交调项；</a:t>
            </a:r>
            <a:r>
              <a:rPr lang="en-US" altLang="zh-CN" dirty="0"/>
              <a:t>dither</a:t>
            </a:r>
            <a:r>
              <a:rPr lang="zh-CN" altLang="en-US" dirty="0"/>
              <a:t>信号的平方项；</a:t>
            </a:r>
            <a:endParaRPr lang="en-US" altLang="zh-CN" dirty="0"/>
          </a:p>
          <a:p>
            <a:r>
              <a:rPr lang="zh-CN" altLang="en-US" dirty="0"/>
              <a:t>载波与</a:t>
            </a:r>
            <a:r>
              <a:rPr lang="en-US" altLang="zh-CN" dirty="0"/>
              <a:t>dither</a:t>
            </a:r>
            <a:r>
              <a:rPr lang="zh-CN" altLang="en-US" dirty="0"/>
              <a:t>信号的交调项；传输信号与</a:t>
            </a:r>
            <a:r>
              <a:rPr lang="en-US" altLang="zh-CN" dirty="0"/>
              <a:t>dither</a:t>
            </a:r>
            <a:r>
              <a:rPr lang="zh-CN" altLang="en-US" dirty="0"/>
              <a:t>信号的交调项</a:t>
            </a:r>
          </a:p>
        </p:txBody>
      </p:sp>
    </p:spTree>
    <p:extLst>
      <p:ext uri="{BB962C8B-B14F-4D97-AF65-F5344CB8AC3E}">
        <p14:creationId xmlns:p14="http://schemas.microsoft.com/office/powerpoint/2010/main" val="428931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C786-12EB-34DB-D167-3BE117D8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6027C7-E31E-4449-F20C-E759BEEE855E}"/>
              </a:ext>
            </a:extLst>
          </p:cNvPr>
          <p:cNvSpPr txBox="1"/>
          <p:nvPr/>
        </p:nvSpPr>
        <p:spPr>
          <a:xfrm>
            <a:off x="1054100" y="10477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双边带信号性能损失原因探究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0D0C7E1-499A-C763-44E8-31BB97DFF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612624"/>
              </p:ext>
            </p:extLst>
          </p:nvPr>
        </p:nvGraphicFramePr>
        <p:xfrm>
          <a:off x="1141976" y="1713593"/>
          <a:ext cx="729456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3" imgW="4012920" imgH="634680" progId="Equation.DSMT4">
                  <p:embed/>
                </p:oleObj>
              </mc:Choice>
              <mc:Fallback>
                <p:oleObj name="Equation" r:id="rId3" imgW="4012920" imgH="63468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0D0C7E1-499A-C763-44E8-31BB97DFF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1976" y="1713593"/>
                        <a:ext cx="7294562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8358C82-9D81-C54A-F853-82745BE25438}"/>
              </a:ext>
            </a:extLst>
          </p:cNvPr>
          <p:cNvSpPr txBox="1"/>
          <p:nvPr/>
        </p:nvSpPr>
        <p:spPr>
          <a:xfrm>
            <a:off x="1054099" y="5584371"/>
            <a:ext cx="747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分为</a:t>
            </a:r>
            <a:r>
              <a:rPr lang="en-US" altLang="zh-CN" dirty="0"/>
              <a:t>dither</a:t>
            </a:r>
            <a:r>
              <a:rPr lang="zh-CN" altLang="en-US" dirty="0"/>
              <a:t>信号自拍频；</a:t>
            </a:r>
            <a:r>
              <a:rPr lang="en-US" altLang="zh-CN" dirty="0"/>
              <a:t>dither</a:t>
            </a:r>
            <a:r>
              <a:rPr lang="zh-CN" altLang="en-US" dirty="0"/>
              <a:t>信号之间的交调项；</a:t>
            </a:r>
            <a:r>
              <a:rPr lang="en-US" altLang="zh-CN" dirty="0"/>
              <a:t>dither</a:t>
            </a:r>
            <a:r>
              <a:rPr lang="zh-CN" altLang="en-US" dirty="0"/>
              <a:t>信号的平方项；</a:t>
            </a:r>
            <a:endParaRPr lang="en-US" altLang="zh-CN" dirty="0"/>
          </a:p>
          <a:p>
            <a:r>
              <a:rPr lang="zh-CN" altLang="en-US" dirty="0"/>
              <a:t>载波与</a:t>
            </a:r>
            <a:r>
              <a:rPr lang="en-US" altLang="zh-CN" dirty="0"/>
              <a:t>dither</a:t>
            </a:r>
            <a:r>
              <a:rPr lang="zh-CN" altLang="en-US" dirty="0"/>
              <a:t>信号的交调项；传输信号与</a:t>
            </a:r>
            <a:r>
              <a:rPr lang="en-US" altLang="zh-CN" dirty="0"/>
              <a:t>dither</a:t>
            </a:r>
            <a:r>
              <a:rPr lang="zh-CN" altLang="en-US" dirty="0"/>
              <a:t>信号的交调项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11B8862-5646-4A15-BE2A-FAD29A9FE0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480278"/>
              </p:ext>
            </p:extLst>
          </p:nvPr>
        </p:nvGraphicFramePr>
        <p:xfrm>
          <a:off x="1054099" y="3020560"/>
          <a:ext cx="5510212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5" imgW="4267080" imgH="1155600" progId="Equation.DSMT4">
                  <p:embed/>
                </p:oleObj>
              </mc:Choice>
              <mc:Fallback>
                <p:oleObj name="Equation" r:id="rId5" imgW="4267080" imgH="1155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4099" y="3020560"/>
                        <a:ext cx="5510212" cy="149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E9E63FA-DE59-4EA3-B422-2EFA0AF10C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835211"/>
              </p:ext>
            </p:extLst>
          </p:nvPr>
        </p:nvGraphicFramePr>
        <p:xfrm>
          <a:off x="6819889" y="3020560"/>
          <a:ext cx="5237628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7" imgW="3047760" imgH="672840" progId="Equation.DSMT4">
                  <p:embed/>
                </p:oleObj>
              </mc:Choice>
              <mc:Fallback>
                <p:oleObj name="Equation" r:id="rId7" imgW="3047760" imgH="6728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11B8862-5646-4A15-BE2A-FAD29A9FE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19889" y="3020560"/>
                        <a:ext cx="5237628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862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D78C57E-F839-4750-B824-9BEB8AFA74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19571"/>
              </p:ext>
            </p:extLst>
          </p:nvPr>
        </p:nvGraphicFramePr>
        <p:xfrm>
          <a:off x="179388" y="3495675"/>
          <a:ext cx="5346700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3" imgW="5346360" imgH="2260440" progId="Equation.DSMT4">
                  <p:embed/>
                </p:oleObj>
              </mc:Choice>
              <mc:Fallback>
                <p:oleObj name="Equation" r:id="rId3" imgW="5346360" imgH="226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388" y="3495675"/>
                        <a:ext cx="5346700" cy="226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5141183-8B9E-4D6C-905F-F58AB7D0A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442863"/>
              </p:ext>
            </p:extLst>
          </p:nvPr>
        </p:nvGraphicFramePr>
        <p:xfrm>
          <a:off x="1137780" y="1285194"/>
          <a:ext cx="639445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5" imgW="3517560" imgH="927000" progId="Equation.DSMT4">
                  <p:embed/>
                </p:oleObj>
              </mc:Choice>
              <mc:Fallback>
                <p:oleObj name="Equation" r:id="rId5" imgW="3517560" imgH="92700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0D0C7E1-499A-C763-44E8-31BB97DFF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7780" y="1285194"/>
                        <a:ext cx="639445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BF28F29-1E9C-41F5-A23F-1DF48A5455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652220"/>
              </p:ext>
            </p:extLst>
          </p:nvPr>
        </p:nvGraphicFramePr>
        <p:xfrm>
          <a:off x="5733142" y="3282270"/>
          <a:ext cx="5994400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7" imgW="5994360" imgH="2425680" progId="Equation.DSMT4">
                  <p:embed/>
                </p:oleObj>
              </mc:Choice>
              <mc:Fallback>
                <p:oleObj name="Equation" r:id="rId7" imgW="5994360" imgH="24256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7D78C57E-F839-4750-B824-9BEB8AFA74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33142" y="3282270"/>
                        <a:ext cx="5994400" cy="242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A5495E0F-3C6A-4562-9655-8F2EF8F3C046}"/>
              </a:ext>
            </a:extLst>
          </p:cNvPr>
          <p:cNvSpPr txBox="1"/>
          <p:nvPr/>
        </p:nvSpPr>
        <p:spPr>
          <a:xfrm>
            <a:off x="538843" y="31840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1E3A23-5852-4E75-87FE-ACD1E9819B05}"/>
              </a:ext>
            </a:extLst>
          </p:cNvPr>
          <p:cNvSpPr txBox="1"/>
          <p:nvPr/>
        </p:nvSpPr>
        <p:spPr>
          <a:xfrm>
            <a:off x="7935686" y="29711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</a:t>
            </a:r>
          </a:p>
        </p:txBody>
      </p:sp>
    </p:spTree>
    <p:extLst>
      <p:ext uri="{BB962C8B-B14F-4D97-AF65-F5344CB8AC3E}">
        <p14:creationId xmlns:p14="http://schemas.microsoft.com/office/powerpoint/2010/main" val="426843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7673B-F7AE-0110-3EF5-083C959FB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DF15A3F-6995-15F6-F80B-2169DFA2636A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D82E9F-080E-40B4-ADE4-26BCF9EA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36" y="1805050"/>
            <a:ext cx="4652488" cy="34893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B468B3-3B73-4B72-96DE-C5CCE9B6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053" y="2119745"/>
            <a:ext cx="3702134" cy="277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BD5AE-3674-5487-1255-3B5ABBA72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3C9733-C7D4-9238-2815-F8475E3FE85F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219173-EAB1-4061-B9BB-18430717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40692"/>
            <a:ext cx="4417621" cy="33132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D7B7F4-1A0E-4F45-8FE1-89EABD0A0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28" y="2362055"/>
            <a:ext cx="3827319" cy="28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9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02CB3-BBB5-3303-C7C2-309D81A9D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F8A1B8-6C07-2E9D-F79B-2D955A08FA4A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C9A404-3679-4AAA-BE9C-7DEC5B91F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9" y="1858797"/>
            <a:ext cx="5000006" cy="37500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230656-1DD1-4826-B797-A75E486C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989" y="2516084"/>
            <a:ext cx="3084616" cy="23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4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AB0C0-1E9E-57CC-07AB-1A598AC13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24F328-1626-D338-F9E4-832B4A266428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BEF755-4C0E-4602-9EC4-EFFA84B26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3" y="1965365"/>
            <a:ext cx="4544292" cy="34082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6407C8-D3EA-4017-92C0-4DE19B50F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101" y="2415514"/>
            <a:ext cx="3343893" cy="25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85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267</Words>
  <Application>Microsoft Office PowerPoint</Application>
  <PresentationFormat>宽屏</PresentationFormat>
  <Paragraphs>63</Paragraphs>
  <Slides>26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等线 Light</vt:lpstr>
      <vt:lpstr>Arial</vt:lpstr>
      <vt:lpstr>Office 主题​​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珺 董</dc:creator>
  <cp:lastModifiedBy>珺 董</cp:lastModifiedBy>
  <cp:revision>42</cp:revision>
  <dcterms:created xsi:type="dcterms:W3CDTF">2025-04-08T01:26:13Z</dcterms:created>
  <dcterms:modified xsi:type="dcterms:W3CDTF">2025-04-10T15:43:56Z</dcterms:modified>
</cp:coreProperties>
</file>